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3"/>
  </p:notesMasterIdLst>
  <p:sldIdLst>
    <p:sldId id="257" r:id="rId3"/>
    <p:sldId id="346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05472E48-DFF6-41FB-94F3-D7DDA70E2BE3}"/>
    <pc:docChg chg="delSld delMainMaster">
      <pc:chgData name="Ngọc Đỗ" userId="2f07f5d2c440dd9f" providerId="LiveId" clId="{05472E48-DFF6-41FB-94F3-D7DDA70E2BE3}" dt="2024-05-02T04:01:36.811" v="8" actId="47"/>
      <pc:docMkLst>
        <pc:docMk/>
      </pc:docMkLst>
      <pc:sldChg chg="del">
        <pc:chgData name="Ngọc Đỗ" userId="2f07f5d2c440dd9f" providerId="LiveId" clId="{05472E48-DFF6-41FB-94F3-D7DDA70E2BE3}" dt="2024-05-02T04:01:11.870" v="0" actId="47"/>
        <pc:sldMkLst>
          <pc:docMk/>
          <pc:sldMk cId="0" sldId="278"/>
        </pc:sldMkLst>
      </pc:sldChg>
      <pc:sldChg chg="del">
        <pc:chgData name="Ngọc Đỗ" userId="2f07f5d2c440dd9f" providerId="LiveId" clId="{05472E48-DFF6-41FB-94F3-D7DDA70E2BE3}" dt="2024-05-02T04:01:12.932" v="1" actId="47"/>
        <pc:sldMkLst>
          <pc:docMk/>
          <pc:sldMk cId="1294602396" sldId="282"/>
        </pc:sldMkLst>
      </pc:sldChg>
      <pc:sldChg chg="del">
        <pc:chgData name="Ngọc Đỗ" userId="2f07f5d2c440dd9f" providerId="LiveId" clId="{05472E48-DFF6-41FB-94F3-D7DDA70E2BE3}" dt="2024-05-02T04:01:16.349" v="5" actId="47"/>
        <pc:sldMkLst>
          <pc:docMk/>
          <pc:sldMk cId="1051611185" sldId="291"/>
        </pc:sldMkLst>
      </pc:sldChg>
      <pc:sldChg chg="del">
        <pc:chgData name="Ngọc Đỗ" userId="2f07f5d2c440dd9f" providerId="LiveId" clId="{05472E48-DFF6-41FB-94F3-D7DDA70E2BE3}" dt="2024-05-02T04:01:13.385" v="2" actId="47"/>
        <pc:sldMkLst>
          <pc:docMk/>
          <pc:sldMk cId="3648279841" sldId="334"/>
        </pc:sldMkLst>
      </pc:sldChg>
      <pc:sldChg chg="del">
        <pc:chgData name="Ngọc Đỗ" userId="2f07f5d2c440dd9f" providerId="LiveId" clId="{05472E48-DFF6-41FB-94F3-D7DDA70E2BE3}" dt="2024-05-02T04:01:13.760" v="3" actId="47"/>
        <pc:sldMkLst>
          <pc:docMk/>
          <pc:sldMk cId="1849950535" sldId="335"/>
        </pc:sldMkLst>
      </pc:sldChg>
      <pc:sldChg chg="del">
        <pc:chgData name="Ngọc Đỗ" userId="2f07f5d2c440dd9f" providerId="LiveId" clId="{05472E48-DFF6-41FB-94F3-D7DDA70E2BE3}" dt="2024-05-02T04:01:14.151" v="4" actId="47"/>
        <pc:sldMkLst>
          <pc:docMk/>
          <pc:sldMk cId="2170030798" sldId="336"/>
        </pc:sldMkLst>
      </pc:sldChg>
      <pc:sldChg chg="del">
        <pc:chgData name="Ngọc Đỗ" userId="2f07f5d2c440dd9f" providerId="LiveId" clId="{05472E48-DFF6-41FB-94F3-D7DDA70E2BE3}" dt="2024-05-02T04:01:33.433" v="6" actId="47"/>
        <pc:sldMkLst>
          <pc:docMk/>
          <pc:sldMk cId="3198376853" sldId="347"/>
        </pc:sldMkLst>
      </pc:sldChg>
      <pc:sldChg chg="del">
        <pc:chgData name="Ngọc Đỗ" userId="2f07f5d2c440dd9f" providerId="LiveId" clId="{05472E48-DFF6-41FB-94F3-D7DDA70E2BE3}" dt="2024-05-02T04:01:36.160" v="7" actId="47"/>
        <pc:sldMkLst>
          <pc:docMk/>
          <pc:sldMk cId="2885238550" sldId="348"/>
        </pc:sldMkLst>
      </pc:sldChg>
      <pc:sldChg chg="del">
        <pc:chgData name="Ngọc Đỗ" userId="2f07f5d2c440dd9f" providerId="LiveId" clId="{05472E48-DFF6-41FB-94F3-D7DDA70E2BE3}" dt="2024-05-02T04:01:36.811" v="8" actId="47"/>
        <pc:sldMkLst>
          <pc:docMk/>
          <pc:sldMk cId="4129263746" sldId="349"/>
        </pc:sldMkLst>
      </pc:sldChg>
      <pc:sldMasterChg chg="del delSldLayout">
        <pc:chgData name="Ngọc Đỗ" userId="2f07f5d2c440dd9f" providerId="LiveId" clId="{05472E48-DFF6-41FB-94F3-D7DDA70E2BE3}" dt="2024-05-02T04:01:16.349" v="5" actId="47"/>
        <pc:sldMasterMkLst>
          <pc:docMk/>
          <pc:sldMasterMk cId="1210534539" sldId="2147483672"/>
        </pc:sldMasterMkLst>
        <pc:sldLayoutChg chg="del">
          <pc:chgData name="Ngọc Đỗ" userId="2f07f5d2c440dd9f" providerId="LiveId" clId="{05472E48-DFF6-41FB-94F3-D7DDA70E2BE3}" dt="2024-05-02T04:01:16.349" v="5" actId="47"/>
          <pc:sldLayoutMkLst>
            <pc:docMk/>
            <pc:sldMasterMk cId="1210534539" sldId="2147483672"/>
            <pc:sldLayoutMk cId="2381758340" sldId="2147483673"/>
          </pc:sldLayoutMkLst>
        </pc:sldLayoutChg>
        <pc:sldLayoutChg chg="del">
          <pc:chgData name="Ngọc Đỗ" userId="2f07f5d2c440dd9f" providerId="LiveId" clId="{05472E48-DFF6-41FB-94F3-D7DDA70E2BE3}" dt="2024-05-02T04:01:16.349" v="5" actId="47"/>
          <pc:sldLayoutMkLst>
            <pc:docMk/>
            <pc:sldMasterMk cId="1210534539" sldId="2147483672"/>
            <pc:sldLayoutMk cId="1202169199" sldId="2147483674"/>
          </pc:sldLayoutMkLst>
        </pc:sldLayoutChg>
        <pc:sldLayoutChg chg="del">
          <pc:chgData name="Ngọc Đỗ" userId="2f07f5d2c440dd9f" providerId="LiveId" clId="{05472E48-DFF6-41FB-94F3-D7DDA70E2BE3}" dt="2024-05-02T04:01:16.349" v="5" actId="47"/>
          <pc:sldLayoutMkLst>
            <pc:docMk/>
            <pc:sldMasterMk cId="1210534539" sldId="2147483672"/>
            <pc:sldLayoutMk cId="3841150706" sldId="2147483675"/>
          </pc:sldLayoutMkLst>
        </pc:sldLayoutChg>
        <pc:sldLayoutChg chg="del">
          <pc:chgData name="Ngọc Đỗ" userId="2f07f5d2c440dd9f" providerId="LiveId" clId="{05472E48-DFF6-41FB-94F3-D7DDA70E2BE3}" dt="2024-05-02T04:01:16.349" v="5" actId="47"/>
          <pc:sldLayoutMkLst>
            <pc:docMk/>
            <pc:sldMasterMk cId="1210534539" sldId="2147483672"/>
            <pc:sldLayoutMk cId="2017884234" sldId="2147483676"/>
          </pc:sldLayoutMkLst>
        </pc:sldLayoutChg>
        <pc:sldLayoutChg chg="del">
          <pc:chgData name="Ngọc Đỗ" userId="2f07f5d2c440dd9f" providerId="LiveId" clId="{05472E48-DFF6-41FB-94F3-D7DDA70E2BE3}" dt="2024-05-02T04:01:16.349" v="5" actId="47"/>
          <pc:sldLayoutMkLst>
            <pc:docMk/>
            <pc:sldMasterMk cId="1210534539" sldId="2147483672"/>
            <pc:sldLayoutMk cId="432748637" sldId="2147483677"/>
          </pc:sldLayoutMkLst>
        </pc:sldLayoutChg>
        <pc:sldLayoutChg chg="del">
          <pc:chgData name="Ngọc Đỗ" userId="2f07f5d2c440dd9f" providerId="LiveId" clId="{05472E48-DFF6-41FB-94F3-D7DDA70E2BE3}" dt="2024-05-02T04:01:16.349" v="5" actId="47"/>
          <pc:sldLayoutMkLst>
            <pc:docMk/>
            <pc:sldMasterMk cId="1210534539" sldId="2147483672"/>
            <pc:sldLayoutMk cId="1563418059" sldId="2147483678"/>
          </pc:sldLayoutMkLst>
        </pc:sldLayoutChg>
        <pc:sldLayoutChg chg="del">
          <pc:chgData name="Ngọc Đỗ" userId="2f07f5d2c440dd9f" providerId="LiveId" clId="{05472E48-DFF6-41FB-94F3-D7DDA70E2BE3}" dt="2024-05-02T04:01:16.349" v="5" actId="47"/>
          <pc:sldLayoutMkLst>
            <pc:docMk/>
            <pc:sldMasterMk cId="1210534539" sldId="2147483672"/>
            <pc:sldLayoutMk cId="1541515891" sldId="2147483679"/>
          </pc:sldLayoutMkLst>
        </pc:sldLayoutChg>
        <pc:sldLayoutChg chg="del">
          <pc:chgData name="Ngọc Đỗ" userId="2f07f5d2c440dd9f" providerId="LiveId" clId="{05472E48-DFF6-41FB-94F3-D7DDA70E2BE3}" dt="2024-05-02T04:01:16.349" v="5" actId="47"/>
          <pc:sldLayoutMkLst>
            <pc:docMk/>
            <pc:sldMasterMk cId="1210534539" sldId="2147483672"/>
            <pc:sldLayoutMk cId="3633958707" sldId="2147483680"/>
          </pc:sldLayoutMkLst>
        </pc:sldLayoutChg>
        <pc:sldLayoutChg chg="del">
          <pc:chgData name="Ngọc Đỗ" userId="2f07f5d2c440dd9f" providerId="LiveId" clId="{05472E48-DFF6-41FB-94F3-D7DDA70E2BE3}" dt="2024-05-02T04:01:16.349" v="5" actId="47"/>
          <pc:sldLayoutMkLst>
            <pc:docMk/>
            <pc:sldMasterMk cId="1210534539" sldId="2147483672"/>
            <pc:sldLayoutMk cId="2880682888" sldId="2147483681"/>
          </pc:sldLayoutMkLst>
        </pc:sldLayoutChg>
        <pc:sldLayoutChg chg="del">
          <pc:chgData name="Ngọc Đỗ" userId="2f07f5d2c440dd9f" providerId="LiveId" clId="{05472E48-DFF6-41FB-94F3-D7DDA70E2BE3}" dt="2024-05-02T04:01:16.349" v="5" actId="47"/>
          <pc:sldLayoutMkLst>
            <pc:docMk/>
            <pc:sldMasterMk cId="1210534539" sldId="2147483672"/>
            <pc:sldLayoutMk cId="3564568150" sldId="2147483682"/>
          </pc:sldLayoutMkLst>
        </pc:sldLayoutChg>
        <pc:sldLayoutChg chg="del">
          <pc:chgData name="Ngọc Đỗ" userId="2f07f5d2c440dd9f" providerId="LiveId" clId="{05472E48-DFF6-41FB-94F3-D7DDA70E2BE3}" dt="2024-05-02T04:01:16.349" v="5" actId="47"/>
          <pc:sldLayoutMkLst>
            <pc:docMk/>
            <pc:sldMasterMk cId="1210534539" sldId="2147483672"/>
            <pc:sldLayoutMk cId="1090276077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6F202-44D5-4DEE-8D3B-AA7911019D7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0F32-741D-4B25-825D-EDA6CE5D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9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HƯƠNG THẢO – ZALO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717D-84AB-4054-A33D-4362D700A8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47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1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2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69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17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0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59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058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37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0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117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3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50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54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1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4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4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02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7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1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181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21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1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3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4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37DF0B8-D708-6B3D-95B9-CB8535BA6F7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776" y="179109"/>
            <a:ext cx="1431499" cy="14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AFFD27-4CAD-F27E-B896-F6AE6F3596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693" y="528648"/>
            <a:ext cx="1351771" cy="13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049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10.svg"/><Relationship Id="rId9" Type="http://schemas.openxmlformats.org/officeDocument/2006/relationships/image" Target="../media/image18.png"/><Relationship Id="rId1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4" y="4033158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32" y="4033157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1" y="4033157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8" y="3234872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1" y="3261997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2343477" y="1525075"/>
            <a:ext cx="7686348" cy="2999300"/>
          </a:xfrm>
          <a:custGeom>
            <a:avLst/>
            <a:gdLst>
              <a:gd name="connsiteX0" fmla="*/ 0 w 7686348"/>
              <a:gd name="connsiteY0" fmla="*/ 1499650 h 2999300"/>
              <a:gd name="connsiteX1" fmla="*/ 1292371 w 7686348"/>
              <a:gd name="connsiteY1" fmla="*/ 0 h 2999300"/>
              <a:gd name="connsiteX2" fmla="*/ 2072189 w 7686348"/>
              <a:gd name="connsiteY2" fmla="*/ 0 h 2999300"/>
              <a:gd name="connsiteX3" fmla="*/ 2903022 w 7686348"/>
              <a:gd name="connsiteY3" fmla="*/ 0 h 2999300"/>
              <a:gd name="connsiteX4" fmla="*/ 3733855 w 7686348"/>
              <a:gd name="connsiteY4" fmla="*/ 0 h 2999300"/>
              <a:gd name="connsiteX5" fmla="*/ 4309607 w 7686348"/>
              <a:gd name="connsiteY5" fmla="*/ 0 h 2999300"/>
              <a:gd name="connsiteX6" fmla="*/ 4936375 w 7686348"/>
              <a:gd name="connsiteY6" fmla="*/ 0 h 2999300"/>
              <a:gd name="connsiteX7" fmla="*/ 5665176 w 7686348"/>
              <a:gd name="connsiteY7" fmla="*/ 0 h 2999300"/>
              <a:gd name="connsiteX8" fmla="*/ 6393977 w 7686348"/>
              <a:gd name="connsiteY8" fmla="*/ 0 h 2999300"/>
              <a:gd name="connsiteX9" fmla="*/ 7686349 w 7686348"/>
              <a:gd name="connsiteY9" fmla="*/ 1499650 h 2999300"/>
              <a:gd name="connsiteX10" fmla="*/ 7686348 w 7686348"/>
              <a:gd name="connsiteY10" fmla="*/ 1499650 h 2999300"/>
              <a:gd name="connsiteX11" fmla="*/ 6393976 w 7686348"/>
              <a:gd name="connsiteY11" fmla="*/ 2999301 h 2999300"/>
              <a:gd name="connsiteX12" fmla="*/ 5665175 w 7686348"/>
              <a:gd name="connsiteY12" fmla="*/ 2999301 h 2999300"/>
              <a:gd name="connsiteX13" fmla="*/ 5038406 w 7686348"/>
              <a:gd name="connsiteY13" fmla="*/ 2999301 h 2999300"/>
              <a:gd name="connsiteX14" fmla="*/ 4258590 w 7686348"/>
              <a:gd name="connsiteY14" fmla="*/ 2999301 h 2999300"/>
              <a:gd name="connsiteX15" fmla="*/ 3427757 w 7686348"/>
              <a:gd name="connsiteY15" fmla="*/ 2999300 h 2999300"/>
              <a:gd name="connsiteX16" fmla="*/ 2647941 w 7686348"/>
              <a:gd name="connsiteY16" fmla="*/ 2999300 h 2999300"/>
              <a:gd name="connsiteX17" fmla="*/ 1919140 w 7686348"/>
              <a:gd name="connsiteY17" fmla="*/ 2999300 h 2999300"/>
              <a:gd name="connsiteX18" fmla="*/ 1292371 w 7686348"/>
              <a:gd name="connsiteY18" fmla="*/ 2999300 h 2999300"/>
              <a:gd name="connsiteX19" fmla="*/ 0 w 7686348"/>
              <a:gd name="connsiteY19" fmla="*/ 1499649 h 2999300"/>
              <a:gd name="connsiteX20" fmla="*/ 0 w 7686348"/>
              <a:gd name="connsiteY20" fmla="*/ 1499650 h 2999300"/>
              <a:gd name="connsiteX0" fmla="*/ 0 w 7686348"/>
              <a:gd name="connsiteY0" fmla="*/ 1499650 h 2999300"/>
              <a:gd name="connsiteX1" fmla="*/ 1292371 w 7686348"/>
              <a:gd name="connsiteY1" fmla="*/ 0 h 2999300"/>
              <a:gd name="connsiteX2" fmla="*/ 1919140 w 7686348"/>
              <a:gd name="connsiteY2" fmla="*/ 0 h 2999300"/>
              <a:gd name="connsiteX3" fmla="*/ 2647941 w 7686348"/>
              <a:gd name="connsiteY3" fmla="*/ 0 h 2999300"/>
              <a:gd name="connsiteX4" fmla="*/ 3427757 w 7686348"/>
              <a:gd name="connsiteY4" fmla="*/ 0 h 2999300"/>
              <a:gd name="connsiteX5" fmla="*/ 4054526 w 7686348"/>
              <a:gd name="connsiteY5" fmla="*/ 0 h 2999300"/>
              <a:gd name="connsiteX6" fmla="*/ 4681294 w 7686348"/>
              <a:gd name="connsiteY6" fmla="*/ 0 h 2999300"/>
              <a:gd name="connsiteX7" fmla="*/ 5359080 w 7686348"/>
              <a:gd name="connsiteY7" fmla="*/ 0 h 2999300"/>
              <a:gd name="connsiteX8" fmla="*/ 6393977 w 7686348"/>
              <a:gd name="connsiteY8" fmla="*/ 0 h 2999300"/>
              <a:gd name="connsiteX9" fmla="*/ 7686349 w 7686348"/>
              <a:gd name="connsiteY9" fmla="*/ 1499650 h 2999300"/>
              <a:gd name="connsiteX10" fmla="*/ 7686348 w 7686348"/>
              <a:gd name="connsiteY10" fmla="*/ 1499650 h 2999300"/>
              <a:gd name="connsiteX11" fmla="*/ 6393976 w 7686348"/>
              <a:gd name="connsiteY11" fmla="*/ 2999301 h 2999300"/>
              <a:gd name="connsiteX12" fmla="*/ 5818223 w 7686348"/>
              <a:gd name="connsiteY12" fmla="*/ 2999301 h 2999300"/>
              <a:gd name="connsiteX13" fmla="*/ 5038406 w 7686348"/>
              <a:gd name="connsiteY13" fmla="*/ 2999301 h 2999300"/>
              <a:gd name="connsiteX14" fmla="*/ 4258590 w 7686348"/>
              <a:gd name="connsiteY14" fmla="*/ 2999301 h 2999300"/>
              <a:gd name="connsiteX15" fmla="*/ 3478774 w 7686348"/>
              <a:gd name="connsiteY15" fmla="*/ 2999300 h 2999300"/>
              <a:gd name="connsiteX16" fmla="*/ 2903020 w 7686348"/>
              <a:gd name="connsiteY16" fmla="*/ 2999300 h 2999300"/>
              <a:gd name="connsiteX17" fmla="*/ 2123204 w 7686348"/>
              <a:gd name="connsiteY17" fmla="*/ 2999300 h 2999300"/>
              <a:gd name="connsiteX18" fmla="*/ 1292371 w 7686348"/>
              <a:gd name="connsiteY18" fmla="*/ 2999300 h 2999300"/>
              <a:gd name="connsiteX19" fmla="*/ 0 w 7686348"/>
              <a:gd name="connsiteY19" fmla="*/ 1499649 h 2999300"/>
              <a:gd name="connsiteX20" fmla="*/ 0 w 7686348"/>
              <a:gd name="connsiteY20" fmla="*/ 1499650 h 2999300"/>
              <a:gd name="connsiteX0" fmla="*/ 0 w 7686348"/>
              <a:gd name="connsiteY0" fmla="*/ 1499650 h 2999300"/>
              <a:gd name="connsiteX1" fmla="*/ 1292371 w 7686348"/>
              <a:gd name="connsiteY1" fmla="*/ 0 h 2999300"/>
              <a:gd name="connsiteX2" fmla="*/ 2072189 w 7686348"/>
              <a:gd name="connsiteY2" fmla="*/ 0 h 2999300"/>
              <a:gd name="connsiteX3" fmla="*/ 2903022 w 7686348"/>
              <a:gd name="connsiteY3" fmla="*/ 0 h 2999300"/>
              <a:gd name="connsiteX4" fmla="*/ 3733855 w 7686348"/>
              <a:gd name="connsiteY4" fmla="*/ 0 h 2999300"/>
              <a:gd name="connsiteX5" fmla="*/ 4309607 w 7686348"/>
              <a:gd name="connsiteY5" fmla="*/ 0 h 2999300"/>
              <a:gd name="connsiteX6" fmla="*/ 4936375 w 7686348"/>
              <a:gd name="connsiteY6" fmla="*/ 0 h 2999300"/>
              <a:gd name="connsiteX7" fmla="*/ 5665176 w 7686348"/>
              <a:gd name="connsiteY7" fmla="*/ 0 h 2999300"/>
              <a:gd name="connsiteX8" fmla="*/ 6393977 w 7686348"/>
              <a:gd name="connsiteY8" fmla="*/ 0 h 2999300"/>
              <a:gd name="connsiteX9" fmla="*/ 7686349 w 7686348"/>
              <a:gd name="connsiteY9" fmla="*/ 1499650 h 2999300"/>
              <a:gd name="connsiteX10" fmla="*/ 7686348 w 7686348"/>
              <a:gd name="connsiteY10" fmla="*/ 1499650 h 2999300"/>
              <a:gd name="connsiteX11" fmla="*/ 6393976 w 7686348"/>
              <a:gd name="connsiteY11" fmla="*/ 2999301 h 2999300"/>
              <a:gd name="connsiteX12" fmla="*/ 5665175 w 7686348"/>
              <a:gd name="connsiteY12" fmla="*/ 2999301 h 2999300"/>
              <a:gd name="connsiteX13" fmla="*/ 5038406 w 7686348"/>
              <a:gd name="connsiteY13" fmla="*/ 2999301 h 2999300"/>
              <a:gd name="connsiteX14" fmla="*/ 4258590 w 7686348"/>
              <a:gd name="connsiteY14" fmla="*/ 2999301 h 2999300"/>
              <a:gd name="connsiteX15" fmla="*/ 3427757 w 7686348"/>
              <a:gd name="connsiteY15" fmla="*/ 2999300 h 2999300"/>
              <a:gd name="connsiteX16" fmla="*/ 2647941 w 7686348"/>
              <a:gd name="connsiteY16" fmla="*/ 2999300 h 2999300"/>
              <a:gd name="connsiteX17" fmla="*/ 1919140 w 7686348"/>
              <a:gd name="connsiteY17" fmla="*/ 2999300 h 2999300"/>
              <a:gd name="connsiteX18" fmla="*/ 1292371 w 7686348"/>
              <a:gd name="connsiteY18" fmla="*/ 2999300 h 2999300"/>
              <a:gd name="connsiteX19" fmla="*/ 0 w 7686348"/>
              <a:gd name="connsiteY19" fmla="*/ 1499649 h 2999300"/>
              <a:gd name="connsiteX20" fmla="*/ 0 w 7686348"/>
              <a:gd name="connsiteY20" fmla="*/ 1499650 h 299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6348" h="2999300" fill="none" extrusionOk="0">
                <a:moveTo>
                  <a:pt x="0" y="1499650"/>
                </a:moveTo>
                <a:cubicBezTo>
                  <a:pt x="-246015" y="584372"/>
                  <a:pt x="789354" y="-215943"/>
                  <a:pt x="1292371" y="0"/>
                </a:cubicBezTo>
                <a:cubicBezTo>
                  <a:pt x="1515435" y="-191446"/>
                  <a:pt x="1769117" y="151476"/>
                  <a:pt x="2072189" y="0"/>
                </a:cubicBezTo>
                <a:cubicBezTo>
                  <a:pt x="2392773" y="-53388"/>
                  <a:pt x="2592594" y="34502"/>
                  <a:pt x="2903022" y="0"/>
                </a:cubicBezTo>
                <a:cubicBezTo>
                  <a:pt x="3089537" y="234"/>
                  <a:pt x="3570995" y="54842"/>
                  <a:pt x="3733855" y="0"/>
                </a:cubicBezTo>
                <a:cubicBezTo>
                  <a:pt x="4020143" y="-14729"/>
                  <a:pt x="4169676" y="58918"/>
                  <a:pt x="4309607" y="0"/>
                </a:cubicBezTo>
                <a:cubicBezTo>
                  <a:pt x="4458037" y="-92065"/>
                  <a:pt x="4602113" y="34724"/>
                  <a:pt x="4936375" y="0"/>
                </a:cubicBezTo>
                <a:cubicBezTo>
                  <a:pt x="5104970" y="-42359"/>
                  <a:pt x="5261027" y="77937"/>
                  <a:pt x="5665176" y="0"/>
                </a:cubicBezTo>
                <a:cubicBezTo>
                  <a:pt x="5868098" y="7747"/>
                  <a:pt x="6196430" y="39268"/>
                  <a:pt x="6393977" y="0"/>
                </a:cubicBezTo>
                <a:cubicBezTo>
                  <a:pt x="7191883" y="-142302"/>
                  <a:pt x="7734405" y="289612"/>
                  <a:pt x="7686349" y="1499650"/>
                </a:cubicBezTo>
                <a:lnTo>
                  <a:pt x="7686348" y="1499650"/>
                </a:lnTo>
                <a:cubicBezTo>
                  <a:pt x="7462173" y="2495173"/>
                  <a:pt x="7119070" y="3115387"/>
                  <a:pt x="6393976" y="2999301"/>
                </a:cubicBezTo>
                <a:cubicBezTo>
                  <a:pt x="6043610" y="3060081"/>
                  <a:pt x="5908976" y="2918493"/>
                  <a:pt x="5665175" y="2999301"/>
                </a:cubicBezTo>
                <a:cubicBezTo>
                  <a:pt x="5407770" y="2996522"/>
                  <a:pt x="5161086" y="2994184"/>
                  <a:pt x="5038406" y="2999301"/>
                </a:cubicBezTo>
                <a:cubicBezTo>
                  <a:pt x="4866401" y="3022799"/>
                  <a:pt x="4485382" y="2885321"/>
                  <a:pt x="4258590" y="2999301"/>
                </a:cubicBezTo>
                <a:cubicBezTo>
                  <a:pt x="4112816" y="3051235"/>
                  <a:pt x="3757496" y="2937191"/>
                  <a:pt x="3427757" y="2999300"/>
                </a:cubicBezTo>
                <a:cubicBezTo>
                  <a:pt x="2939481" y="3147723"/>
                  <a:pt x="2901878" y="2894431"/>
                  <a:pt x="2647941" y="2999300"/>
                </a:cubicBezTo>
                <a:cubicBezTo>
                  <a:pt x="2290288" y="3118174"/>
                  <a:pt x="2096105" y="2963742"/>
                  <a:pt x="1919140" y="2999300"/>
                </a:cubicBezTo>
                <a:cubicBezTo>
                  <a:pt x="1757405" y="3126844"/>
                  <a:pt x="1453138" y="3033478"/>
                  <a:pt x="1292371" y="2999300"/>
                </a:cubicBezTo>
                <a:cubicBezTo>
                  <a:pt x="661721" y="3265245"/>
                  <a:pt x="-54541" y="2018107"/>
                  <a:pt x="0" y="1499649"/>
                </a:cubicBezTo>
                <a:lnTo>
                  <a:pt x="0" y="1499650"/>
                </a:lnTo>
                <a:close/>
              </a:path>
              <a:path w="7686348" h="2999300" stroke="0" extrusionOk="0">
                <a:moveTo>
                  <a:pt x="0" y="1499650"/>
                </a:moveTo>
                <a:cubicBezTo>
                  <a:pt x="-93177" y="432933"/>
                  <a:pt x="348421" y="-341711"/>
                  <a:pt x="1292371" y="0"/>
                </a:cubicBezTo>
                <a:cubicBezTo>
                  <a:pt x="1516106" y="-2347"/>
                  <a:pt x="1681252" y="113547"/>
                  <a:pt x="1919140" y="0"/>
                </a:cubicBezTo>
                <a:cubicBezTo>
                  <a:pt x="2216524" y="-103790"/>
                  <a:pt x="2368583" y="41751"/>
                  <a:pt x="2647941" y="0"/>
                </a:cubicBezTo>
                <a:cubicBezTo>
                  <a:pt x="3050785" y="-27852"/>
                  <a:pt x="3177095" y="32459"/>
                  <a:pt x="3427757" y="0"/>
                </a:cubicBezTo>
                <a:cubicBezTo>
                  <a:pt x="3651847" y="-63562"/>
                  <a:pt x="3841819" y="55541"/>
                  <a:pt x="4054526" y="0"/>
                </a:cubicBezTo>
                <a:cubicBezTo>
                  <a:pt x="4310627" y="-98197"/>
                  <a:pt x="4513540" y="45890"/>
                  <a:pt x="4681294" y="0"/>
                </a:cubicBezTo>
                <a:cubicBezTo>
                  <a:pt x="4826484" y="-78842"/>
                  <a:pt x="5229513" y="59404"/>
                  <a:pt x="5359080" y="0"/>
                </a:cubicBezTo>
                <a:cubicBezTo>
                  <a:pt x="5380544" y="-91420"/>
                  <a:pt x="5859387" y="42915"/>
                  <a:pt x="6393977" y="0"/>
                </a:cubicBezTo>
                <a:cubicBezTo>
                  <a:pt x="6941035" y="-166349"/>
                  <a:pt x="7576521" y="799623"/>
                  <a:pt x="7686349" y="1499650"/>
                </a:cubicBezTo>
                <a:lnTo>
                  <a:pt x="7686348" y="1499650"/>
                </a:lnTo>
                <a:cubicBezTo>
                  <a:pt x="7514193" y="2440525"/>
                  <a:pt x="6976312" y="2714350"/>
                  <a:pt x="6393976" y="2999301"/>
                </a:cubicBezTo>
                <a:cubicBezTo>
                  <a:pt x="6265736" y="2974524"/>
                  <a:pt x="6077616" y="2981727"/>
                  <a:pt x="5818223" y="2999301"/>
                </a:cubicBezTo>
                <a:cubicBezTo>
                  <a:pt x="5541946" y="2957962"/>
                  <a:pt x="5157789" y="2940745"/>
                  <a:pt x="5038406" y="2999301"/>
                </a:cubicBezTo>
                <a:cubicBezTo>
                  <a:pt x="4829957" y="2942249"/>
                  <a:pt x="4541930" y="2931521"/>
                  <a:pt x="4258590" y="2999301"/>
                </a:cubicBezTo>
                <a:cubicBezTo>
                  <a:pt x="3982824" y="3072314"/>
                  <a:pt x="3801007" y="2882330"/>
                  <a:pt x="3478774" y="2999300"/>
                </a:cubicBezTo>
                <a:cubicBezTo>
                  <a:pt x="3231894" y="3026923"/>
                  <a:pt x="3117480" y="2854869"/>
                  <a:pt x="2903020" y="2999300"/>
                </a:cubicBezTo>
                <a:cubicBezTo>
                  <a:pt x="2590755" y="3078133"/>
                  <a:pt x="2272632" y="2960489"/>
                  <a:pt x="2123204" y="2999300"/>
                </a:cubicBezTo>
                <a:cubicBezTo>
                  <a:pt x="1844844" y="3084879"/>
                  <a:pt x="1594939" y="3156684"/>
                  <a:pt x="1292371" y="2999300"/>
                </a:cubicBezTo>
                <a:cubicBezTo>
                  <a:pt x="879939" y="2940275"/>
                  <a:pt x="248541" y="2594969"/>
                  <a:pt x="0" y="1499649"/>
                </a:cubicBezTo>
                <a:lnTo>
                  <a:pt x="0" y="1499650"/>
                </a:lnTo>
                <a:close/>
              </a:path>
              <a:path w="7686348" h="2999300" fill="none" stroke="0" extrusionOk="0">
                <a:moveTo>
                  <a:pt x="0" y="1499650"/>
                </a:moveTo>
                <a:cubicBezTo>
                  <a:pt x="-33598" y="392729"/>
                  <a:pt x="587862" y="81092"/>
                  <a:pt x="1292371" y="0"/>
                </a:cubicBezTo>
                <a:cubicBezTo>
                  <a:pt x="1501629" y="-116538"/>
                  <a:pt x="1771175" y="47401"/>
                  <a:pt x="2072189" y="0"/>
                </a:cubicBezTo>
                <a:cubicBezTo>
                  <a:pt x="2373452" y="2024"/>
                  <a:pt x="2739409" y="55879"/>
                  <a:pt x="2903022" y="0"/>
                </a:cubicBezTo>
                <a:cubicBezTo>
                  <a:pt x="3237170" y="-19714"/>
                  <a:pt x="3461257" y="-4975"/>
                  <a:pt x="3733855" y="0"/>
                </a:cubicBezTo>
                <a:cubicBezTo>
                  <a:pt x="3931137" y="-11786"/>
                  <a:pt x="4144443" y="30124"/>
                  <a:pt x="4309607" y="0"/>
                </a:cubicBezTo>
                <a:cubicBezTo>
                  <a:pt x="4491409" y="-26244"/>
                  <a:pt x="4698134" y="-1465"/>
                  <a:pt x="4936375" y="0"/>
                </a:cubicBezTo>
                <a:cubicBezTo>
                  <a:pt x="5128255" y="28221"/>
                  <a:pt x="5355834" y="43593"/>
                  <a:pt x="5665176" y="0"/>
                </a:cubicBezTo>
                <a:cubicBezTo>
                  <a:pt x="5955000" y="52899"/>
                  <a:pt x="6052512" y="69011"/>
                  <a:pt x="6393977" y="0"/>
                </a:cubicBezTo>
                <a:cubicBezTo>
                  <a:pt x="7071784" y="-174995"/>
                  <a:pt x="7795347" y="710058"/>
                  <a:pt x="7686349" y="1499650"/>
                </a:cubicBezTo>
                <a:lnTo>
                  <a:pt x="7686348" y="1499650"/>
                </a:lnTo>
                <a:cubicBezTo>
                  <a:pt x="7756878" y="2364206"/>
                  <a:pt x="6933158" y="3051030"/>
                  <a:pt x="6393976" y="2999301"/>
                </a:cubicBezTo>
                <a:cubicBezTo>
                  <a:pt x="6019232" y="3055616"/>
                  <a:pt x="5920510" y="2990233"/>
                  <a:pt x="5665175" y="2999301"/>
                </a:cubicBezTo>
                <a:cubicBezTo>
                  <a:pt x="5332425" y="3020231"/>
                  <a:pt x="5201854" y="2992001"/>
                  <a:pt x="5038406" y="2999301"/>
                </a:cubicBezTo>
                <a:cubicBezTo>
                  <a:pt x="4823335" y="2969744"/>
                  <a:pt x="4586137" y="2945690"/>
                  <a:pt x="4258590" y="2999301"/>
                </a:cubicBezTo>
                <a:cubicBezTo>
                  <a:pt x="4135656" y="3090778"/>
                  <a:pt x="3839588" y="2971121"/>
                  <a:pt x="3427757" y="2999300"/>
                </a:cubicBezTo>
                <a:cubicBezTo>
                  <a:pt x="3074719" y="3131270"/>
                  <a:pt x="2968396" y="2824522"/>
                  <a:pt x="2647941" y="2999300"/>
                </a:cubicBezTo>
                <a:cubicBezTo>
                  <a:pt x="2221188" y="3179731"/>
                  <a:pt x="2137520" y="2867440"/>
                  <a:pt x="1919140" y="2999300"/>
                </a:cubicBezTo>
                <a:cubicBezTo>
                  <a:pt x="1782135" y="3044779"/>
                  <a:pt x="1525649" y="2961745"/>
                  <a:pt x="1292371" y="2999300"/>
                </a:cubicBezTo>
                <a:cubicBezTo>
                  <a:pt x="826502" y="2782699"/>
                  <a:pt x="70953" y="2294837"/>
                  <a:pt x="0" y="1499649"/>
                </a:cubicBezTo>
                <a:lnTo>
                  <a:pt x="0" y="1499650"/>
                </a:lnTo>
                <a:close/>
              </a:path>
              <a:path w="7686348" h="2999300" fill="none" stroke="0" extrusionOk="0">
                <a:moveTo>
                  <a:pt x="0" y="1499650"/>
                </a:moveTo>
                <a:cubicBezTo>
                  <a:pt x="-116767" y="456497"/>
                  <a:pt x="751462" y="-104910"/>
                  <a:pt x="1292371" y="0"/>
                </a:cubicBezTo>
                <a:cubicBezTo>
                  <a:pt x="1506619" y="-157278"/>
                  <a:pt x="1756940" y="78616"/>
                  <a:pt x="2072189" y="0"/>
                </a:cubicBezTo>
                <a:cubicBezTo>
                  <a:pt x="2378281" y="-40978"/>
                  <a:pt x="2667091" y="77714"/>
                  <a:pt x="2903022" y="0"/>
                </a:cubicBezTo>
                <a:cubicBezTo>
                  <a:pt x="3118046" y="-18146"/>
                  <a:pt x="3495608" y="52275"/>
                  <a:pt x="3733855" y="0"/>
                </a:cubicBezTo>
                <a:cubicBezTo>
                  <a:pt x="3988355" y="-16218"/>
                  <a:pt x="4130376" y="75392"/>
                  <a:pt x="4309607" y="0"/>
                </a:cubicBezTo>
                <a:cubicBezTo>
                  <a:pt x="4489573" y="-55779"/>
                  <a:pt x="4655012" y="-11534"/>
                  <a:pt x="4936375" y="0"/>
                </a:cubicBezTo>
                <a:cubicBezTo>
                  <a:pt x="5126732" y="-8530"/>
                  <a:pt x="5306130" y="93054"/>
                  <a:pt x="5665176" y="0"/>
                </a:cubicBezTo>
                <a:cubicBezTo>
                  <a:pt x="5913199" y="47428"/>
                  <a:pt x="6122143" y="67021"/>
                  <a:pt x="6393977" y="0"/>
                </a:cubicBezTo>
                <a:cubicBezTo>
                  <a:pt x="7158329" y="-239707"/>
                  <a:pt x="7825241" y="506268"/>
                  <a:pt x="7686349" y="1499650"/>
                </a:cubicBezTo>
                <a:lnTo>
                  <a:pt x="7686348" y="1499650"/>
                </a:lnTo>
                <a:cubicBezTo>
                  <a:pt x="7531498" y="2440363"/>
                  <a:pt x="6974825" y="2982156"/>
                  <a:pt x="6393976" y="2999301"/>
                </a:cubicBezTo>
                <a:cubicBezTo>
                  <a:pt x="6034068" y="3079060"/>
                  <a:pt x="5914064" y="2977670"/>
                  <a:pt x="5665175" y="2999301"/>
                </a:cubicBezTo>
                <a:cubicBezTo>
                  <a:pt x="5395807" y="3010442"/>
                  <a:pt x="5164435" y="3024491"/>
                  <a:pt x="5038406" y="2999301"/>
                </a:cubicBezTo>
                <a:cubicBezTo>
                  <a:pt x="4818250" y="3050855"/>
                  <a:pt x="4551298" y="2902700"/>
                  <a:pt x="4258590" y="2999301"/>
                </a:cubicBezTo>
                <a:cubicBezTo>
                  <a:pt x="4167694" y="3096926"/>
                  <a:pt x="3757322" y="2948741"/>
                  <a:pt x="3427757" y="2999300"/>
                </a:cubicBezTo>
                <a:cubicBezTo>
                  <a:pt x="3001025" y="3177658"/>
                  <a:pt x="2960422" y="2874840"/>
                  <a:pt x="2647941" y="2999300"/>
                </a:cubicBezTo>
                <a:cubicBezTo>
                  <a:pt x="2268110" y="3153356"/>
                  <a:pt x="2088341" y="2916386"/>
                  <a:pt x="1919140" y="2999300"/>
                </a:cubicBezTo>
                <a:cubicBezTo>
                  <a:pt x="1777320" y="3094593"/>
                  <a:pt x="1479276" y="3011668"/>
                  <a:pt x="1292371" y="2999300"/>
                </a:cubicBezTo>
                <a:cubicBezTo>
                  <a:pt x="753294" y="3058013"/>
                  <a:pt x="-29199" y="2128705"/>
                  <a:pt x="0" y="1499649"/>
                </a:cubicBezTo>
                <a:lnTo>
                  <a:pt x="0" y="149965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2072189 w 7686348"/>
                      <a:gd name="connsiteY2" fmla="*/ 0 h 2999300"/>
                      <a:gd name="connsiteX3" fmla="*/ 2903022 w 7686348"/>
                      <a:gd name="connsiteY3" fmla="*/ 0 h 2999300"/>
                      <a:gd name="connsiteX4" fmla="*/ 3733855 w 7686348"/>
                      <a:gd name="connsiteY4" fmla="*/ 0 h 2999300"/>
                      <a:gd name="connsiteX5" fmla="*/ 4309607 w 7686348"/>
                      <a:gd name="connsiteY5" fmla="*/ 0 h 2999300"/>
                      <a:gd name="connsiteX6" fmla="*/ 4936375 w 7686348"/>
                      <a:gd name="connsiteY6" fmla="*/ 0 h 2999300"/>
                      <a:gd name="connsiteX7" fmla="*/ 5665176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665175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27757 w 7686348"/>
                      <a:gd name="connsiteY15" fmla="*/ 2999300 h 2999300"/>
                      <a:gd name="connsiteX16" fmla="*/ 2647941 w 7686348"/>
                      <a:gd name="connsiteY16" fmla="*/ 2999300 h 2999300"/>
                      <a:gd name="connsiteX17" fmla="*/ 1919140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1919140 w 7686348"/>
                      <a:gd name="connsiteY2" fmla="*/ 0 h 2999300"/>
                      <a:gd name="connsiteX3" fmla="*/ 2647941 w 7686348"/>
                      <a:gd name="connsiteY3" fmla="*/ 0 h 2999300"/>
                      <a:gd name="connsiteX4" fmla="*/ 3427757 w 7686348"/>
                      <a:gd name="connsiteY4" fmla="*/ 0 h 2999300"/>
                      <a:gd name="connsiteX5" fmla="*/ 4054526 w 7686348"/>
                      <a:gd name="connsiteY5" fmla="*/ 0 h 2999300"/>
                      <a:gd name="connsiteX6" fmla="*/ 4681294 w 7686348"/>
                      <a:gd name="connsiteY6" fmla="*/ 0 h 2999300"/>
                      <a:gd name="connsiteX7" fmla="*/ 5359080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818223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78774 w 7686348"/>
                      <a:gd name="connsiteY15" fmla="*/ 2999300 h 2999300"/>
                      <a:gd name="connsiteX16" fmla="*/ 2903020 w 7686348"/>
                      <a:gd name="connsiteY16" fmla="*/ 2999300 h 2999300"/>
                      <a:gd name="connsiteX17" fmla="*/ 2123204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686348" h="2999300" fill="none" extrusionOk="0">
                        <a:moveTo>
                          <a:pt x="0" y="1499650"/>
                        </a:moveTo>
                        <a:cubicBezTo>
                          <a:pt x="-206996" y="556872"/>
                          <a:pt x="771005" y="-97536"/>
                          <a:pt x="1292371" y="0"/>
                        </a:cubicBezTo>
                        <a:cubicBezTo>
                          <a:pt x="1516178" y="-147819"/>
                          <a:pt x="1767551" y="100790"/>
                          <a:pt x="2072189" y="0"/>
                        </a:cubicBezTo>
                        <a:cubicBezTo>
                          <a:pt x="2384082" y="-48590"/>
                          <a:pt x="2620410" y="41755"/>
                          <a:pt x="2903022" y="0"/>
                        </a:cubicBezTo>
                        <a:cubicBezTo>
                          <a:pt x="3101529" y="-9491"/>
                          <a:pt x="3529505" y="53479"/>
                          <a:pt x="3733855" y="0"/>
                        </a:cubicBezTo>
                        <a:cubicBezTo>
                          <a:pt x="4004975" y="-27428"/>
                          <a:pt x="4158238" y="51843"/>
                          <a:pt x="4309607" y="0"/>
                        </a:cubicBezTo>
                        <a:cubicBezTo>
                          <a:pt x="4466099" y="-63817"/>
                          <a:pt x="4662188" y="39674"/>
                          <a:pt x="4936375" y="0"/>
                        </a:cubicBezTo>
                        <a:cubicBezTo>
                          <a:pt x="5132569" y="-43772"/>
                          <a:pt x="5306340" y="54574"/>
                          <a:pt x="5665176" y="0"/>
                        </a:cubicBezTo>
                        <a:cubicBezTo>
                          <a:pt x="5920699" y="-9963"/>
                          <a:pt x="6139823" y="53251"/>
                          <a:pt x="6393977" y="0"/>
                        </a:cubicBezTo>
                        <a:cubicBezTo>
                          <a:pt x="7207223" y="-122816"/>
                          <a:pt x="7747160" y="52099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477697" y="2491708"/>
                          <a:pt x="7095219" y="3059486"/>
                          <a:pt x="6393976" y="2999301"/>
                        </a:cubicBezTo>
                        <a:cubicBezTo>
                          <a:pt x="6036547" y="3082038"/>
                          <a:pt x="5923941" y="2935934"/>
                          <a:pt x="5665175" y="2999301"/>
                        </a:cubicBezTo>
                        <a:cubicBezTo>
                          <a:pt x="5402908" y="3004257"/>
                          <a:pt x="5197052" y="2994442"/>
                          <a:pt x="5038406" y="2999301"/>
                        </a:cubicBezTo>
                        <a:cubicBezTo>
                          <a:pt x="4846698" y="3009351"/>
                          <a:pt x="4479456" y="2898622"/>
                          <a:pt x="4258590" y="2999301"/>
                        </a:cubicBezTo>
                        <a:cubicBezTo>
                          <a:pt x="4083731" y="3059524"/>
                          <a:pt x="3780079" y="2920174"/>
                          <a:pt x="3427757" y="2999300"/>
                        </a:cubicBezTo>
                        <a:cubicBezTo>
                          <a:pt x="2999249" y="3122442"/>
                          <a:pt x="2956769" y="2892889"/>
                          <a:pt x="2647941" y="2999300"/>
                        </a:cubicBezTo>
                        <a:cubicBezTo>
                          <a:pt x="2281112" y="3110630"/>
                          <a:pt x="2102767" y="2947715"/>
                          <a:pt x="1919140" y="2999300"/>
                        </a:cubicBezTo>
                        <a:cubicBezTo>
                          <a:pt x="1740990" y="3089097"/>
                          <a:pt x="1488722" y="3002465"/>
                          <a:pt x="1292371" y="2999300"/>
                        </a:cubicBezTo>
                        <a:cubicBezTo>
                          <a:pt x="692229" y="3165913"/>
                          <a:pt x="-17248" y="2049626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stroke="0" extrusionOk="0">
                        <a:moveTo>
                          <a:pt x="0" y="1499650"/>
                        </a:moveTo>
                        <a:cubicBezTo>
                          <a:pt x="99549" y="496426"/>
                          <a:pt x="391662" y="-218028"/>
                          <a:pt x="1292371" y="0"/>
                        </a:cubicBezTo>
                        <a:cubicBezTo>
                          <a:pt x="1538974" y="-36822"/>
                          <a:pt x="1658199" y="81026"/>
                          <a:pt x="1919140" y="0"/>
                        </a:cubicBezTo>
                        <a:cubicBezTo>
                          <a:pt x="2203411" y="-79064"/>
                          <a:pt x="2325655" y="40429"/>
                          <a:pt x="2647941" y="0"/>
                        </a:cubicBezTo>
                        <a:cubicBezTo>
                          <a:pt x="3023988" y="-32847"/>
                          <a:pt x="3171103" y="34983"/>
                          <a:pt x="3427757" y="0"/>
                        </a:cubicBezTo>
                        <a:cubicBezTo>
                          <a:pt x="3689982" y="-43480"/>
                          <a:pt x="3837165" y="58995"/>
                          <a:pt x="4054526" y="0"/>
                        </a:cubicBezTo>
                        <a:cubicBezTo>
                          <a:pt x="4305837" y="-89114"/>
                          <a:pt x="4522229" y="39665"/>
                          <a:pt x="4681294" y="0"/>
                        </a:cubicBezTo>
                        <a:cubicBezTo>
                          <a:pt x="4821284" y="-55786"/>
                          <a:pt x="5195179" y="59379"/>
                          <a:pt x="5359080" y="0"/>
                        </a:cubicBezTo>
                        <a:cubicBezTo>
                          <a:pt x="5495384" y="-73620"/>
                          <a:pt x="5946167" y="39243"/>
                          <a:pt x="6393977" y="0"/>
                        </a:cubicBezTo>
                        <a:cubicBezTo>
                          <a:pt x="6960878" y="22612"/>
                          <a:pt x="7609251" y="703099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551271" y="2283561"/>
                          <a:pt x="7030595" y="2754708"/>
                          <a:pt x="6393976" y="2999301"/>
                        </a:cubicBezTo>
                        <a:cubicBezTo>
                          <a:pt x="6255579" y="3007408"/>
                          <a:pt x="6072248" y="2993440"/>
                          <a:pt x="5818223" y="2999301"/>
                        </a:cubicBezTo>
                        <a:cubicBezTo>
                          <a:pt x="5545879" y="2965026"/>
                          <a:pt x="5187797" y="2940313"/>
                          <a:pt x="5038406" y="2999301"/>
                        </a:cubicBezTo>
                        <a:cubicBezTo>
                          <a:pt x="4833872" y="2980508"/>
                          <a:pt x="4561524" y="2926131"/>
                          <a:pt x="4258590" y="2999301"/>
                        </a:cubicBezTo>
                        <a:cubicBezTo>
                          <a:pt x="3962659" y="3074104"/>
                          <a:pt x="3789585" y="2900156"/>
                          <a:pt x="3478774" y="2999300"/>
                        </a:cubicBezTo>
                        <a:cubicBezTo>
                          <a:pt x="3220744" y="3036310"/>
                          <a:pt x="3113077" y="2885994"/>
                          <a:pt x="2903020" y="2999300"/>
                        </a:cubicBezTo>
                        <a:cubicBezTo>
                          <a:pt x="2640749" y="3076641"/>
                          <a:pt x="2299834" y="2923708"/>
                          <a:pt x="2123204" y="2999300"/>
                        </a:cubicBezTo>
                        <a:cubicBezTo>
                          <a:pt x="1870829" y="3092593"/>
                          <a:pt x="1606221" y="3084189"/>
                          <a:pt x="1292371" y="2999300"/>
                        </a:cubicBezTo>
                        <a:cubicBezTo>
                          <a:pt x="788397" y="2889926"/>
                          <a:pt x="56952" y="2515029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fill="none" stroke="0" extrusionOk="0">
                        <a:moveTo>
                          <a:pt x="0" y="1499650"/>
                        </a:moveTo>
                        <a:cubicBezTo>
                          <a:pt x="-49720" y="433372"/>
                          <a:pt x="679331" y="3179"/>
                          <a:pt x="1292371" y="0"/>
                        </a:cubicBezTo>
                        <a:cubicBezTo>
                          <a:pt x="1481006" y="-106647"/>
                          <a:pt x="1736210" y="-16403"/>
                          <a:pt x="2072189" y="0"/>
                        </a:cubicBezTo>
                        <a:cubicBezTo>
                          <a:pt x="2361592" y="-23297"/>
                          <a:pt x="2668396" y="61632"/>
                          <a:pt x="2903022" y="0"/>
                        </a:cubicBezTo>
                        <a:cubicBezTo>
                          <a:pt x="3181432" y="-65871"/>
                          <a:pt x="3471136" y="51505"/>
                          <a:pt x="3733855" y="0"/>
                        </a:cubicBezTo>
                        <a:cubicBezTo>
                          <a:pt x="3934462" y="-24707"/>
                          <a:pt x="4143636" y="49003"/>
                          <a:pt x="4309607" y="0"/>
                        </a:cubicBezTo>
                        <a:cubicBezTo>
                          <a:pt x="4519314" y="-29004"/>
                          <a:pt x="4719970" y="24841"/>
                          <a:pt x="4936375" y="0"/>
                        </a:cubicBezTo>
                        <a:cubicBezTo>
                          <a:pt x="5142697" y="-553"/>
                          <a:pt x="5361159" y="47259"/>
                          <a:pt x="5665176" y="0"/>
                        </a:cubicBezTo>
                        <a:cubicBezTo>
                          <a:pt x="5964280" y="10466"/>
                          <a:pt x="6094394" y="78917"/>
                          <a:pt x="6393977" y="0"/>
                        </a:cubicBezTo>
                        <a:cubicBezTo>
                          <a:pt x="7180275" y="-215100"/>
                          <a:pt x="7821151" y="63418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682825" y="2370297"/>
                          <a:pt x="6933804" y="2928031"/>
                          <a:pt x="6393976" y="2999301"/>
                        </a:cubicBezTo>
                        <a:cubicBezTo>
                          <a:pt x="6026725" y="3084189"/>
                          <a:pt x="5942897" y="2980970"/>
                          <a:pt x="5665175" y="2999301"/>
                        </a:cubicBezTo>
                        <a:cubicBezTo>
                          <a:pt x="5369756" y="3047324"/>
                          <a:pt x="5213277" y="3017654"/>
                          <a:pt x="5038406" y="2999301"/>
                        </a:cubicBezTo>
                        <a:cubicBezTo>
                          <a:pt x="4822078" y="3028057"/>
                          <a:pt x="4514383" y="2932719"/>
                          <a:pt x="4258590" y="2999301"/>
                        </a:cubicBezTo>
                        <a:cubicBezTo>
                          <a:pt x="4107462" y="3093506"/>
                          <a:pt x="3780329" y="2937761"/>
                          <a:pt x="3427757" y="2999300"/>
                        </a:cubicBezTo>
                        <a:cubicBezTo>
                          <a:pt x="3040158" y="3117609"/>
                          <a:pt x="3024717" y="2861127"/>
                          <a:pt x="2647941" y="2999300"/>
                        </a:cubicBezTo>
                        <a:cubicBezTo>
                          <a:pt x="2260748" y="3161649"/>
                          <a:pt x="2087995" y="2890710"/>
                          <a:pt x="1919140" y="2999300"/>
                        </a:cubicBezTo>
                        <a:cubicBezTo>
                          <a:pt x="1740827" y="3065610"/>
                          <a:pt x="1488341" y="3004620"/>
                          <a:pt x="1292371" y="2999300"/>
                        </a:cubicBezTo>
                        <a:cubicBezTo>
                          <a:pt x="786760" y="2970691"/>
                          <a:pt x="50816" y="2298368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94DD4-56DA-4FF5-8596-F77B6ECC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0" y="901905"/>
            <a:ext cx="8071804" cy="2645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BC4F3-DC2E-F7DF-52CA-C3196DEDCB37}"/>
              </a:ext>
            </a:extLst>
          </p:cNvPr>
          <p:cNvSpPr txBox="1"/>
          <p:nvPr/>
        </p:nvSpPr>
        <p:spPr>
          <a:xfrm>
            <a:off x="5324475" y="3429000"/>
            <a:ext cx="227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3F157-ED3B-9C15-F6BE-1493ECF84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884" y="2250502"/>
            <a:ext cx="6968332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9810D-BBC3-4D6A-80E9-CF9D43F7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FA6DE-9409-4F21-BF61-C8084F94D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DF917-6FE7-4D9C-8BC9-14B20D7DD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B59FA-4C2B-49D6-AEAA-BD512F21F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31AC1-DC65-4F92-869D-F103B782431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F3191E-6C2F-47E5-8FBC-ED0F4C20B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145A26-0BF7-4FFC-A653-FD34892B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8EA1E4-A9F4-45BD-BD06-178155CE6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F8E94-EDAD-4F2E-B01F-9F70638A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69674B-73AC-457E-8548-75484ED8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8F58E563-5AD3-00CF-7771-74CCB4B3D9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45645" y="1469182"/>
            <a:ext cx="6601579" cy="5825894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2249D6F4-FF5F-D610-6EA1-1126A3775B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859566" y="2915677"/>
            <a:ext cx="3484025" cy="3942321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id="{243CBA73-4B53-FBA0-4FA6-8F56A050C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91505">
            <a:off x="6199534" y="611032"/>
            <a:ext cx="5515680" cy="4646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32174-B33A-266A-3604-0DDA2B02AF88}"/>
              </a:ext>
            </a:extLst>
          </p:cNvPr>
          <p:cNvSpPr txBox="1"/>
          <p:nvPr/>
        </p:nvSpPr>
        <p:spPr>
          <a:xfrm rot="203283">
            <a:off x="7149539" y="1670848"/>
            <a:ext cx="455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277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79303" y="229447"/>
            <a:ext cx="11083743" cy="882227"/>
            <a:chOff x="398" y="23"/>
            <a:chExt cx="10804" cy="1042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86" y="152"/>
              <a:ext cx="9816" cy="788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Quan sát biểu đồ sau và trả lời các câu hỏi: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98" y="23"/>
              <a:ext cx="1123" cy="1042"/>
              <a:chOff x="314" y="45"/>
              <a:chExt cx="1123" cy="104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314" y="45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643" y="1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B04345-B329-82EB-D07B-6CBDACC9A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240" y="1255077"/>
            <a:ext cx="6461760" cy="39574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6A53FB-35A0-D3B8-9B9B-280046069A83}"/>
              </a:ext>
            </a:extLst>
          </p:cNvPr>
          <p:cNvSpPr txBox="1"/>
          <p:nvPr/>
        </p:nvSpPr>
        <p:spPr>
          <a:xfrm>
            <a:off x="873760" y="516128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Số lượng xuất khẩu hạt tiêu của Việt Nam trong năm 2020 là bao nhiêu tấn?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Mặt hàng nào Việt Nam xuất khẩu nhiều nhất trong năm 2020?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Tổng số lượng xuất khẩu của bốn mặt hàng trên là bao nhiêu tấn?</a:t>
            </a:r>
          </a:p>
        </p:txBody>
      </p:sp>
    </p:spTree>
    <p:extLst>
      <p:ext uri="{BB962C8B-B14F-4D97-AF65-F5344CB8AC3E}">
        <p14:creationId xmlns:p14="http://schemas.microsoft.com/office/powerpoint/2010/main" val="11863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308187"/>
            <a:ext cx="11457168" cy="1200574"/>
            <a:chOff x="358" y="-16"/>
            <a:chExt cx="11168" cy="1418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76" y="-16"/>
              <a:ext cx="10150" cy="1418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Quan sát biểu đồ sau rồi nói những thông tin em biết được từ biểu đồ: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4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94AD2A9-A5C3-2FC3-BB75-0670696CE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492" y="1925955"/>
            <a:ext cx="7332027" cy="39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47C04-DF05-57A2-F70E-70584A625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693" y="462915"/>
            <a:ext cx="5905356" cy="3164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5129F8-7911-B225-7C54-208D5E9B44E2}"/>
              </a:ext>
            </a:extLst>
          </p:cNvPr>
          <p:cNvSpPr txBox="1"/>
          <p:nvPr/>
        </p:nvSpPr>
        <p:spPr>
          <a:xfrm>
            <a:off x="731520" y="3923030"/>
            <a:ext cx="11206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huy chương Vàng của đoàn Thể thao Việt Nam tại SEA Games 30 là 98 huy chương.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huy chương Bạc của đoàn Thể thao Việt Nam tại SEA Games 30 là 85 huy chương.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huy chương Đồng của đoàn Thể thao Việt Nam tại SEA Games 30 là 105 huy chương.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Tổng số huy chương đoàn Thể thao Việt Nam tại SEA Games 30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98 + 85 + 105 = 288 (huy chương)</a:t>
            </a:r>
          </a:p>
        </p:txBody>
      </p:sp>
    </p:spTree>
    <p:extLst>
      <p:ext uri="{BB962C8B-B14F-4D97-AF65-F5344CB8AC3E}">
        <p14:creationId xmlns:p14="http://schemas.microsoft.com/office/powerpoint/2010/main" val="34231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410080" y="257387"/>
            <a:ext cx="11286869" cy="1076960"/>
            <a:chOff x="428" y="-76"/>
            <a:chExt cx="11002" cy="1272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10064" cy="127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Một cơ sở sản xuất miến dong trong 4 tháng đầu năm đã sản xuất được lượng miến như sau: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428" y="35"/>
              <a:ext cx="1123" cy="1054"/>
              <a:chOff x="344" y="57"/>
              <a:chExt cx="1123" cy="1054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344" y="57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643" y="133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6</a:t>
                </a: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6956F5B-1611-9681-A318-829089D87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97" y="1768157"/>
            <a:ext cx="5343525" cy="2143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B67E90-5348-797D-8DA0-7F6960521E5F}"/>
              </a:ext>
            </a:extLst>
          </p:cNvPr>
          <p:cNvSpPr txBox="1"/>
          <p:nvPr/>
        </p:nvSpPr>
        <p:spPr>
          <a:xfrm>
            <a:off x="6024880" y="1706880"/>
            <a:ext cx="557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Hoàn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B158D1-B7DC-4E31-3A54-C0F1C91A2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989" y="2704782"/>
            <a:ext cx="5190109" cy="372649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953850C-539E-CD71-B358-819719FF9A68}"/>
              </a:ext>
            </a:extLst>
          </p:cNvPr>
          <p:cNvSpPr/>
          <p:nvPr/>
        </p:nvSpPr>
        <p:spPr>
          <a:xfrm>
            <a:off x="7752080" y="4084320"/>
            <a:ext cx="44704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09F142-849B-3DEA-0794-FC77570A7430}"/>
              </a:ext>
            </a:extLst>
          </p:cNvPr>
          <p:cNvSpPr/>
          <p:nvPr/>
        </p:nvSpPr>
        <p:spPr>
          <a:xfrm>
            <a:off x="9387840" y="3799840"/>
            <a:ext cx="44704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8E61B-34C4-550A-ACE7-8AD48A2ADE27}"/>
              </a:ext>
            </a:extLst>
          </p:cNvPr>
          <p:cNvSpPr/>
          <p:nvPr/>
        </p:nvSpPr>
        <p:spPr>
          <a:xfrm>
            <a:off x="10251440" y="4064000"/>
            <a:ext cx="44704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3A0D87-1CDE-898C-18B3-72BAEC7721D0}"/>
              </a:ext>
            </a:extLst>
          </p:cNvPr>
          <p:cNvSpPr/>
          <p:nvPr/>
        </p:nvSpPr>
        <p:spPr>
          <a:xfrm>
            <a:off x="8432800" y="5974080"/>
            <a:ext cx="82296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D603DFD-6822-AD59-D97D-82DFC6A8E1BC}"/>
              </a:ext>
            </a:extLst>
          </p:cNvPr>
          <p:cNvSpPr/>
          <p:nvPr/>
        </p:nvSpPr>
        <p:spPr>
          <a:xfrm>
            <a:off x="10058400" y="5963920"/>
            <a:ext cx="73152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174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410080" y="257387"/>
            <a:ext cx="11286869" cy="1076960"/>
            <a:chOff x="428" y="-76"/>
            <a:chExt cx="11002" cy="1272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10064" cy="127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Một cơ sở sản xuất miến dong trong 4 tháng đầu năm đã sản xuất được lượng miến như sau: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428" y="35"/>
              <a:ext cx="1123" cy="1054"/>
              <a:chOff x="344" y="57"/>
              <a:chExt cx="1123" cy="1054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344" y="57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643" y="133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6</a:t>
                </a: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6956F5B-1611-9681-A318-829089D87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97" y="1768157"/>
            <a:ext cx="5343525" cy="2143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B67E90-5348-797D-8DA0-7F6960521E5F}"/>
              </a:ext>
            </a:extLst>
          </p:cNvPr>
          <p:cNvSpPr txBox="1"/>
          <p:nvPr/>
        </p:nvSpPr>
        <p:spPr>
          <a:xfrm>
            <a:off x="6014720" y="1656080"/>
            <a:ext cx="5811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Trả lời các câu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Lượng miến dong cơ sở đó sản xuất được trong 4 tháng là bao nhiêu tấn?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Trung bình mỗi tháng cơ sở đó sản xuất được bao nhiêu tấn miến dong?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Nếu cứ sản xuất với sản lượng trung bình như 4 tháng đầu năm thì cả năm cơ sở đó sản xuất được bao nhiêu tấn miến dong?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6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5823D-2A79-E283-6FDA-2F51EA206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77" y="1707197"/>
            <a:ext cx="5343525" cy="214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FAF9C-96EA-26AB-FEFE-7C3F209AB699}"/>
              </a:ext>
            </a:extLst>
          </p:cNvPr>
          <p:cNvSpPr txBox="1"/>
          <p:nvPr/>
        </p:nvSpPr>
        <p:spPr>
          <a:xfrm>
            <a:off x="6099810" y="1243330"/>
            <a:ext cx="559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Lượng miến dong cơ sở đó sản xuất được trong 4 tháng là bao nhiêu tấn?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13E40-8CE2-FA50-8AA6-D49E8475A1A2}"/>
              </a:ext>
            </a:extLst>
          </p:cNvPr>
          <p:cNvSpPr txBox="1"/>
          <p:nvPr/>
        </p:nvSpPr>
        <p:spPr>
          <a:xfrm>
            <a:off x="5902961" y="3069590"/>
            <a:ext cx="604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Lượng miến dong cơ sở đó sản xuất được trong 4 tháng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+ 4 + 6 + 5 = 20 (tấn)</a:t>
            </a:r>
          </a:p>
        </p:txBody>
      </p:sp>
    </p:spTree>
    <p:extLst>
      <p:ext uri="{BB962C8B-B14F-4D97-AF65-F5344CB8AC3E}">
        <p14:creationId xmlns:p14="http://schemas.microsoft.com/office/powerpoint/2010/main" val="10264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5823D-2A79-E283-6FDA-2F51EA206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77" y="1707197"/>
            <a:ext cx="5343525" cy="214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FAF9C-96EA-26AB-FEFE-7C3F209AB699}"/>
              </a:ext>
            </a:extLst>
          </p:cNvPr>
          <p:cNvSpPr txBox="1"/>
          <p:nvPr/>
        </p:nvSpPr>
        <p:spPr>
          <a:xfrm>
            <a:off x="6099810" y="1243330"/>
            <a:ext cx="559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Trung bình mỗi tháng cơ sở đó sản xuất được bao nhiêu tấn miến dong?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13E40-8CE2-FA50-8AA6-D49E8475A1A2}"/>
              </a:ext>
            </a:extLst>
          </p:cNvPr>
          <p:cNvSpPr txBox="1"/>
          <p:nvPr/>
        </p:nvSpPr>
        <p:spPr>
          <a:xfrm>
            <a:off x="5902961" y="3069590"/>
            <a:ext cx="604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 bình mỗi tháng cơ sở đó sản xuất được số tấn miến dong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: 4 = 5 (tấn)</a:t>
            </a:r>
          </a:p>
        </p:txBody>
      </p:sp>
    </p:spTree>
    <p:extLst>
      <p:ext uri="{BB962C8B-B14F-4D97-AF65-F5344CB8AC3E}">
        <p14:creationId xmlns:p14="http://schemas.microsoft.com/office/powerpoint/2010/main" val="9587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5823D-2A79-E283-6FDA-2F51EA206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77" y="1707197"/>
            <a:ext cx="5343525" cy="214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FAF9C-96EA-26AB-FEFE-7C3F209AB699}"/>
              </a:ext>
            </a:extLst>
          </p:cNvPr>
          <p:cNvSpPr txBox="1"/>
          <p:nvPr/>
        </p:nvSpPr>
        <p:spPr>
          <a:xfrm>
            <a:off x="5720080" y="755650"/>
            <a:ext cx="60147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 cứ sản xuất với sản lượng trung bình như 4 tháng đầu năm thì cả năm cơ sở đó sản xuất được bao nhiêu tấn miến dong?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13E40-8CE2-FA50-8AA6-D49E8475A1A2}"/>
              </a:ext>
            </a:extLst>
          </p:cNvPr>
          <p:cNvSpPr txBox="1"/>
          <p:nvPr/>
        </p:nvSpPr>
        <p:spPr>
          <a:xfrm>
            <a:off x="5902961" y="3069590"/>
            <a:ext cx="604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 cứ sản xuất với sản lượng trung bình như 4 tháng đầu năm thì cả năm cơ sở đó sản xuất được số tấn miến dong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× 5 = 60 (tấn)</a:t>
            </a:r>
          </a:p>
        </p:txBody>
      </p:sp>
    </p:spTree>
    <p:extLst>
      <p:ext uri="{BB962C8B-B14F-4D97-AF65-F5344CB8AC3E}">
        <p14:creationId xmlns:p14="http://schemas.microsoft.com/office/powerpoint/2010/main" val="27946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496</Words>
  <Application>Microsoft Office PowerPoint</Application>
  <PresentationFormat>Widescreen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Berkshire Swash</vt:lpstr>
      <vt:lpstr>Calibri</vt:lpstr>
      <vt:lpstr>Calibri Light</vt:lpstr>
      <vt:lpstr>Lato</vt:lpstr>
      <vt:lpstr>Livvic</vt:lpstr>
      <vt:lpstr>Open Sans</vt:lpstr>
      <vt:lpstr>Patrick Hand</vt:lpstr>
      <vt:lpstr>Roboto</vt:lpstr>
      <vt:lpstr>Roboto Condensed Light</vt:lpstr>
      <vt:lpstr>1_Office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5</cp:revision>
  <dcterms:created xsi:type="dcterms:W3CDTF">2024-03-23T08:48:07Z</dcterms:created>
  <dcterms:modified xsi:type="dcterms:W3CDTF">2024-05-02T04:01:39Z</dcterms:modified>
</cp:coreProperties>
</file>